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Sz cx="12192000" cy="6858000"/>
  <p:notesSz cx="6858000" cy="9144000"/>
  <p:embeddedFontLst>
    <p:embeddedFont>
      <p:font typeface="Myriad Pro" panose="020B0503030403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yriad Pro Black" panose="020B0803030403020204" pitchFamily="34" charset="0"/>
      <p:bold r:id="rId1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E31"/>
    <a:srgbClr val="DCA537"/>
    <a:srgbClr val="AA7916"/>
    <a:srgbClr val="543B0B"/>
    <a:srgbClr val="D0A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notesMaster" Target="notesMasters/notesMaster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E7D5-0DC0-464E-A8EA-C325A2A37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12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846E-017A-4F3C-8056-79D3EF41954B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D062-BCD3-4EA8-A1B7-E2535AEB01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02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936771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40E31"/>
                </a:solidFill>
              </a:defRPr>
            </a:lvl1pPr>
          </a:lstStyle>
          <a:p>
            <a:endParaRPr lang="pl-PL" dirty="0">
              <a:solidFill>
                <a:srgbClr val="DCA537"/>
              </a:solidFill>
              <a:latin typeface="Myriad Pro Black" panose="020B0803030403020204" pitchFamily="34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4813069"/>
            <a:ext cx="12192000" cy="2044931"/>
          </a:xfrm>
          <a:prstGeom prst="rect">
            <a:avLst/>
          </a:prstGeom>
          <a:solidFill>
            <a:srgbClr val="640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 userDrawn="1"/>
        </p:nvSpPr>
        <p:spPr>
          <a:xfrm>
            <a:off x="1665316" y="5310302"/>
            <a:ext cx="9144000" cy="104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0" y="525765"/>
            <a:ext cx="4909269" cy="13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75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-Piąty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2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26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9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0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70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0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91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>
                <a:solidFill>
                  <a:srgbClr val="DCA537"/>
                </a:solidFill>
                <a:latin typeface="Myriad Pro Black" panose="020B0803030403020204" pitchFamily="34" charset="0"/>
              </a:rPr>
              <a:t>PRESENTATION 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80" y="5784628"/>
            <a:ext cx="2899020" cy="78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Motyw pakietu Office">
  <a:themeElements>
    <a:clrScheme name="Niestandardowy 5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umed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Subtelne kształt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umed">
      <a:dk1>
        <a:srgbClr val="561032"/>
      </a:dk1>
      <a:lt1>
        <a:sysClr val="window" lastClr="FFFFFF"/>
      </a:lt1>
      <a:dk2>
        <a:srgbClr val="340A1E"/>
      </a:dk2>
      <a:lt2>
        <a:srgbClr val="F2F2F2"/>
      </a:lt2>
      <a:accent1>
        <a:srgbClr val="561032"/>
      </a:accent1>
      <a:accent2>
        <a:srgbClr val="D0A53E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591133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umed">
      <a:dk1>
        <a:srgbClr val="561032"/>
      </a:dk1>
      <a:lt1>
        <a:sysClr val="window" lastClr="FFFFFF"/>
      </a:lt1>
      <a:dk2>
        <a:srgbClr val="340A1E"/>
      </a:dk2>
      <a:lt2>
        <a:srgbClr val="F2F2F2"/>
      </a:lt2>
      <a:accent1>
        <a:srgbClr val="561032"/>
      </a:accent1>
      <a:accent2>
        <a:srgbClr val="D0A53E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591133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0</Words>
  <Application>Microsoft Office PowerPoint</Application>
  <PresentationFormat>Panoramiczny</PresentationFormat>
  <Paragraphs>0</Paragraphs>
  <Slides>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0</vt:i4>
      </vt:variant>
    </vt:vector>
  </HeadingPairs>
  <TitlesOfParts>
    <vt:vector size="5" baseType="lpstr">
      <vt:lpstr>Myriad Pro</vt:lpstr>
      <vt:lpstr>Calibri</vt:lpstr>
      <vt:lpstr>Myriad Pro Black</vt:lpstr>
      <vt:lpstr>Arial</vt:lpstr>
      <vt:lpstr>Motyw pakietu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PREZENTACJI</dc:title>
  <dc:creator>Janusz</dc:creator>
  <cp:lastModifiedBy>Janusz</cp:lastModifiedBy>
  <cp:revision>25</cp:revision>
  <dcterms:created xsi:type="dcterms:W3CDTF">2018-04-10T09:45:27Z</dcterms:created>
  <dcterms:modified xsi:type="dcterms:W3CDTF">2019-01-21T12:43:23Z</dcterms:modified>
</cp:coreProperties>
</file>